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3187700"/>
            <a:ext cx="52959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8730"/>
            <a:ext cx="110299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26873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444817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450975"/>
            <a:ext cx="109982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145097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6585" y="4923790"/>
            <a:ext cx="78676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341120"/>
            <a:ext cx="109601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730" y="1791970"/>
            <a:ext cx="64516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685" y="4535805"/>
            <a:ext cx="3178175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